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72" r:id="rId2"/>
    <p:sldId id="270" r:id="rId3"/>
    <p:sldId id="277" r:id="rId4"/>
    <p:sldId id="278" r:id="rId5"/>
    <p:sldId id="271" r:id="rId6"/>
    <p:sldId id="279" r:id="rId7"/>
    <p:sldId id="265" r:id="rId8"/>
    <p:sldId id="280" r:id="rId9"/>
    <p:sldId id="281" r:id="rId10"/>
    <p:sldId id="282" r:id="rId11"/>
    <p:sldId id="259" r:id="rId12"/>
    <p:sldId id="263" r:id="rId13"/>
    <p:sldId id="283" r:id="rId14"/>
    <p:sldId id="262" r:id="rId15"/>
    <p:sldId id="284" r:id="rId16"/>
    <p:sldId id="268" r:id="rId17"/>
    <p:sldId id="285" r:id="rId18"/>
    <p:sldId id="269" r:id="rId19"/>
    <p:sldId id="273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4660"/>
  </p:normalViewPr>
  <p:slideViewPr>
    <p:cSldViewPr snapToGrid="0">
      <p:cViewPr varScale="1">
        <p:scale>
          <a:sx n="79" d="100"/>
          <a:sy n="79" d="100"/>
        </p:scale>
        <p:origin x="9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332DD7-E0C5-4A68-8B8A-FC857DBD9BF3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7B411-94C0-455F-98C0-94624A7C7C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398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7B411-94C0-455F-98C0-94624A7C7C5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9481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7B411-94C0-455F-98C0-94624A7C7C5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85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7B411-94C0-455F-98C0-94624A7C7C5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649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7B411-94C0-455F-98C0-94624A7C7C5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719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7B411-94C0-455F-98C0-94624A7C7C5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6660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7B411-94C0-455F-98C0-94624A7C7C5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589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7B411-94C0-455F-98C0-94624A7C7C5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8620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7B411-94C0-455F-98C0-94624A7C7C5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465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9416-0BC4-4E99-AF3B-D51DFF05387D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43BE1-EF8C-40CD-B92F-A2EAD0FCF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125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9416-0BC4-4E99-AF3B-D51DFF05387D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43BE1-EF8C-40CD-B92F-A2EAD0FCF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084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9416-0BC4-4E99-AF3B-D51DFF05387D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43BE1-EF8C-40CD-B92F-A2EAD0FCF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32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9416-0BC4-4E99-AF3B-D51DFF05387D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43BE1-EF8C-40CD-B92F-A2EAD0FCF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708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9416-0BC4-4E99-AF3B-D51DFF05387D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43BE1-EF8C-40CD-B92F-A2EAD0FCF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563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9416-0BC4-4E99-AF3B-D51DFF05387D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43BE1-EF8C-40CD-B92F-A2EAD0FCF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741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9416-0BC4-4E99-AF3B-D51DFF05387D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43BE1-EF8C-40CD-B92F-A2EAD0FCF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71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9416-0BC4-4E99-AF3B-D51DFF05387D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43BE1-EF8C-40CD-B92F-A2EAD0FCF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903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9416-0BC4-4E99-AF3B-D51DFF05387D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43BE1-EF8C-40CD-B92F-A2EAD0FCF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66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9416-0BC4-4E99-AF3B-D51DFF05387D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43BE1-EF8C-40CD-B92F-A2EAD0FCF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928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9416-0BC4-4E99-AF3B-D51DFF05387D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43BE1-EF8C-40CD-B92F-A2EAD0FCF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6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C9416-0BC4-4E99-AF3B-D51DFF05387D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43BE1-EF8C-40CD-B92F-A2EAD0FCF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829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694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81814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93328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42153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66296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8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47286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07038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09358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65728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877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0139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4431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6008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6776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6296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1981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2205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52600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9078</TotalTime>
  <Words>8</Words>
  <Application>Microsoft Office PowerPoint</Application>
  <PresentationFormat>On-screen Show (4:3)</PresentationFormat>
  <Paragraphs>8</Paragraphs>
  <Slides>19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15</cp:revision>
  <dcterms:created xsi:type="dcterms:W3CDTF">2025-11-20T23:39:45Z</dcterms:created>
  <dcterms:modified xsi:type="dcterms:W3CDTF">2026-03-11T14:53:55Z</dcterms:modified>
</cp:coreProperties>
</file>